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5413" r:id="rId10"/>
    <p:sldId id="5414" r:id="rId11"/>
  </p:sldIdLst>
  <p:sldSz cx="18288000" cy="10287000"/>
  <p:notesSz cx="6858000" cy="9144000"/>
  <p:embeddedFontLst>
    <p:embeddedFont>
      <p:font typeface="Calibri (MS)" panose="020B0604020202020204" charset="0"/>
      <p:regular r:id="rId12"/>
    </p:embeddedFont>
    <p:embeddedFont>
      <p:font typeface="Calibri (MS) Bold" panose="020B0604020202020204" charset="0"/>
      <p:regular r:id="rId13"/>
    </p:embeddedFont>
    <p:embeddedFont>
      <p:font typeface="Open Sans Bold" panose="020B0806030504020204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E32B54-08DD-1770-351D-875B498BC801}" v="15" dt="2026-08-03T17:34:48.962"/>
    <p1510:client id="{953E1868-FE82-8D1D-ACB6-7EFEDD082FC1}" v="1" dt="2026-08-03T15:48:29.649"/>
    <p1510:client id="{D2777A71-6C35-F13D-D59D-67C5A2A87DA7}" v="505" dt="2026-08-03T01:02:10.952"/>
    <p1510:client id="{E4419948-3E4D-847E-D5DE-CF9A0B9979D1}" v="32" dt="2026-08-03T15:45:04.4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8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Aguilar Gastelu" userId="S::laguilar@cafiver.com.mx::66a996e2-756c-464d-b0a2-1bf96f10bd2f" providerId="AD" clId="Web-{D2777A71-6C35-F13D-D59D-67C5A2A87DA7}"/>
    <pc:docChg chg="addSld delSld modSld">
      <pc:chgData name="Luis Aguilar Gastelu" userId="S::laguilar@cafiver.com.mx::66a996e2-756c-464d-b0a2-1bf96f10bd2f" providerId="AD" clId="Web-{D2777A71-6C35-F13D-D59D-67C5A2A87DA7}" dt="2026-08-03T01:02:10.952" v="290" actId="14100"/>
      <pc:docMkLst>
        <pc:docMk/>
      </pc:docMkLst>
      <pc:sldChg chg="modSp">
        <pc:chgData name="Luis Aguilar Gastelu" userId="S::laguilar@cafiver.com.mx::66a996e2-756c-464d-b0a2-1bf96f10bd2f" providerId="AD" clId="Web-{D2777A71-6C35-F13D-D59D-67C5A2A87DA7}" dt="2026-08-02T23:46:22.051" v="12" actId="14100"/>
        <pc:sldMkLst>
          <pc:docMk/>
          <pc:sldMk cId="0" sldId="257"/>
        </pc:sldMkLst>
        <pc:spChg chg="mod">
          <ac:chgData name="Luis Aguilar Gastelu" userId="S::laguilar@cafiver.com.mx::66a996e2-756c-464d-b0a2-1bf96f10bd2f" providerId="AD" clId="Web-{D2777A71-6C35-F13D-D59D-67C5A2A87DA7}" dt="2026-08-02T23:45:06.329" v="3" actId="20577"/>
          <ac:spMkLst>
            <pc:docMk/>
            <pc:sldMk cId="0" sldId="257"/>
            <ac:spMk id="12" creationId="{00000000-0000-0000-0000-000000000000}"/>
          </ac:spMkLst>
        </pc:spChg>
        <pc:spChg chg="mod">
          <ac:chgData name="Luis Aguilar Gastelu" userId="S::laguilar@cafiver.com.mx::66a996e2-756c-464d-b0a2-1bf96f10bd2f" providerId="AD" clId="Web-{D2777A71-6C35-F13D-D59D-67C5A2A87DA7}" dt="2026-08-02T23:46:01.894" v="11" actId="20577"/>
          <ac:spMkLst>
            <pc:docMk/>
            <pc:sldMk cId="0" sldId="257"/>
            <ac:spMk id="13" creationId="{00000000-0000-0000-0000-000000000000}"/>
          </ac:spMkLst>
        </pc:spChg>
        <pc:grpChg chg="mod">
          <ac:chgData name="Luis Aguilar Gastelu" userId="S::laguilar@cafiver.com.mx::66a996e2-756c-464d-b0a2-1bf96f10bd2f" providerId="AD" clId="Web-{D2777A71-6C35-F13D-D59D-67C5A2A87DA7}" dt="2026-08-02T23:46:22.051" v="12" actId="14100"/>
          <ac:grpSpMkLst>
            <pc:docMk/>
            <pc:sldMk cId="0" sldId="257"/>
            <ac:grpSpMk id="6" creationId="{00000000-0000-0000-0000-000000000000}"/>
          </ac:grpSpMkLst>
        </pc:grpChg>
        <pc:grpChg chg="mod">
          <ac:chgData name="Luis Aguilar Gastelu" userId="S::laguilar@cafiver.com.mx::66a996e2-756c-464d-b0a2-1bf96f10bd2f" providerId="AD" clId="Web-{D2777A71-6C35-F13D-D59D-67C5A2A87DA7}" dt="2026-08-02T23:45:12.986" v="5" actId="14100"/>
          <ac:grpSpMkLst>
            <pc:docMk/>
            <pc:sldMk cId="0" sldId="257"/>
            <ac:grpSpMk id="11" creationId="{00000000-0000-0000-0000-000000000000}"/>
          </ac:grpSpMkLst>
        </pc:grpChg>
      </pc:sldChg>
      <pc:sldChg chg="addSp modSp">
        <pc:chgData name="Luis Aguilar Gastelu" userId="S::laguilar@cafiver.com.mx::66a996e2-756c-464d-b0a2-1bf96f10bd2f" providerId="AD" clId="Web-{D2777A71-6C35-F13D-D59D-67C5A2A87DA7}" dt="2026-08-02T23:49:36.107" v="67" actId="14100"/>
        <pc:sldMkLst>
          <pc:docMk/>
          <pc:sldMk cId="0" sldId="258"/>
        </pc:sldMkLst>
        <pc:spChg chg="mod">
          <ac:chgData name="Luis Aguilar Gastelu" userId="S::laguilar@cafiver.com.mx::66a996e2-756c-464d-b0a2-1bf96f10bd2f" providerId="AD" clId="Web-{D2777A71-6C35-F13D-D59D-67C5A2A87DA7}" dt="2026-08-02T23:47:33.758" v="33" actId="20577"/>
          <ac:spMkLst>
            <pc:docMk/>
            <pc:sldMk cId="0" sldId="258"/>
            <ac:spMk id="8" creationId="{00000000-0000-0000-0000-000000000000}"/>
          </ac:spMkLst>
        </pc:spChg>
        <pc:spChg chg="add mod">
          <ac:chgData name="Luis Aguilar Gastelu" userId="S::laguilar@cafiver.com.mx::66a996e2-756c-464d-b0a2-1bf96f10bd2f" providerId="AD" clId="Web-{D2777A71-6C35-F13D-D59D-67C5A2A87DA7}" dt="2026-08-02T23:48:54.964" v="37"/>
          <ac:spMkLst>
            <pc:docMk/>
            <pc:sldMk cId="0" sldId="258"/>
            <ac:spMk id="9" creationId="{D02541DE-C763-7827-F7F8-D603BD698B55}"/>
          </ac:spMkLst>
        </pc:spChg>
        <pc:spChg chg="add mod">
          <ac:chgData name="Luis Aguilar Gastelu" userId="S::laguilar@cafiver.com.mx::66a996e2-756c-464d-b0a2-1bf96f10bd2f" providerId="AD" clId="Web-{D2777A71-6C35-F13D-D59D-67C5A2A87DA7}" dt="2026-08-02T23:49:36.107" v="67" actId="14100"/>
          <ac:spMkLst>
            <pc:docMk/>
            <pc:sldMk cId="0" sldId="258"/>
            <ac:spMk id="10" creationId="{E116909D-C709-B657-947D-2BC784CACEB2}"/>
          </ac:spMkLst>
        </pc:spChg>
      </pc:sldChg>
      <pc:sldChg chg="addSp delSp modSp">
        <pc:chgData name="Luis Aguilar Gastelu" userId="S::laguilar@cafiver.com.mx::66a996e2-756c-464d-b0a2-1bf96f10bd2f" providerId="AD" clId="Web-{D2777A71-6C35-F13D-D59D-67C5A2A87DA7}" dt="2026-08-03T00:11:38.401" v="220" actId="1076"/>
        <pc:sldMkLst>
          <pc:docMk/>
          <pc:sldMk cId="0" sldId="259"/>
        </pc:sldMkLst>
        <pc:spChg chg="mod">
          <ac:chgData name="Luis Aguilar Gastelu" userId="S::laguilar@cafiver.com.mx::66a996e2-756c-464d-b0a2-1bf96f10bd2f" providerId="AD" clId="Web-{D2777A71-6C35-F13D-D59D-67C5A2A87DA7}" dt="2026-08-02T23:50:23.593" v="79" actId="14100"/>
          <ac:spMkLst>
            <pc:docMk/>
            <pc:sldMk cId="0" sldId="259"/>
            <ac:spMk id="3" creationId="{00000000-0000-0000-0000-000000000000}"/>
          </ac:spMkLst>
        </pc:spChg>
        <pc:grpChg chg="del mod">
          <ac:chgData name="Luis Aguilar Gastelu" userId="S::laguilar@cafiver.com.mx::66a996e2-756c-464d-b0a2-1bf96f10bd2f" providerId="AD" clId="Web-{D2777A71-6C35-F13D-D59D-67C5A2A87DA7}" dt="2026-08-03T00:11:18.306" v="215"/>
          <ac:grpSpMkLst>
            <pc:docMk/>
            <pc:sldMk cId="0" sldId="259"/>
            <ac:grpSpMk id="4" creationId="{00000000-0000-0000-0000-000000000000}"/>
          </ac:grpSpMkLst>
        </pc:grpChg>
        <pc:picChg chg="add mod">
          <ac:chgData name="Luis Aguilar Gastelu" userId="S::laguilar@cafiver.com.mx::66a996e2-756c-464d-b0a2-1bf96f10bd2f" providerId="AD" clId="Web-{D2777A71-6C35-F13D-D59D-67C5A2A87DA7}" dt="2026-08-03T00:11:38.401" v="220" actId="1076"/>
          <ac:picMkLst>
            <pc:docMk/>
            <pc:sldMk cId="0" sldId="259"/>
            <ac:picMk id="19" creationId="{C5CE2330-7983-7BEA-FED4-A9C371F86426}"/>
          </ac:picMkLst>
        </pc:picChg>
      </pc:sldChg>
      <pc:sldChg chg="del">
        <pc:chgData name="Luis Aguilar Gastelu" userId="S::laguilar@cafiver.com.mx::66a996e2-756c-464d-b0a2-1bf96f10bd2f" providerId="AD" clId="Web-{D2777A71-6C35-F13D-D59D-67C5A2A87DA7}" dt="2026-08-03T00:12:35.856" v="221"/>
        <pc:sldMkLst>
          <pc:docMk/>
          <pc:sldMk cId="0" sldId="260"/>
        </pc:sldMkLst>
      </pc:sldChg>
      <pc:sldChg chg="addSp delSp modSp">
        <pc:chgData name="Luis Aguilar Gastelu" userId="S::laguilar@cafiver.com.mx::66a996e2-756c-464d-b0a2-1bf96f10bd2f" providerId="AD" clId="Web-{D2777A71-6C35-F13D-D59D-67C5A2A87DA7}" dt="2026-08-03T00:13:39.953" v="226" actId="1076"/>
        <pc:sldMkLst>
          <pc:docMk/>
          <pc:sldMk cId="0" sldId="261"/>
        </pc:sldMkLst>
        <pc:spChg chg="del">
          <ac:chgData name="Luis Aguilar Gastelu" userId="S::laguilar@cafiver.com.mx::66a996e2-756c-464d-b0a2-1bf96f10bd2f" providerId="AD" clId="Web-{D2777A71-6C35-F13D-D59D-67C5A2A87DA7}" dt="2026-08-03T00:13:31.093" v="222"/>
          <ac:spMkLst>
            <pc:docMk/>
            <pc:sldMk cId="0" sldId="261"/>
            <ac:spMk id="6" creationId="{00000000-0000-0000-0000-000000000000}"/>
          </ac:spMkLst>
        </pc:spChg>
        <pc:spChg chg="del">
          <ac:chgData name="Luis Aguilar Gastelu" userId="S::laguilar@cafiver.com.mx::66a996e2-756c-464d-b0a2-1bf96f10bd2f" providerId="AD" clId="Web-{D2777A71-6C35-F13D-D59D-67C5A2A87DA7}" dt="2026-08-03T00:13:33.546" v="224"/>
          <ac:spMkLst>
            <pc:docMk/>
            <pc:sldMk cId="0" sldId="261"/>
            <ac:spMk id="7" creationId="{00000000-0000-0000-0000-000000000000}"/>
          </ac:spMkLst>
        </pc:spChg>
        <pc:spChg chg="del mod">
          <ac:chgData name="Luis Aguilar Gastelu" userId="S::laguilar@cafiver.com.mx::66a996e2-756c-464d-b0a2-1bf96f10bd2f" providerId="AD" clId="Web-{D2777A71-6C35-F13D-D59D-67C5A2A87DA7}" dt="2026-08-03T00:13:32.781" v="223"/>
          <ac:spMkLst>
            <pc:docMk/>
            <pc:sldMk cId="0" sldId="261"/>
            <ac:spMk id="8" creationId="{00000000-0000-0000-0000-000000000000}"/>
          </ac:spMkLst>
        </pc:spChg>
        <pc:spChg chg="mod">
          <ac:chgData name="Luis Aguilar Gastelu" userId="S::laguilar@cafiver.com.mx::66a996e2-756c-464d-b0a2-1bf96f10bd2f" providerId="AD" clId="Web-{D2777A71-6C35-F13D-D59D-67C5A2A87DA7}" dt="2026-08-02T23:57:41.862" v="214" actId="20577"/>
          <ac:spMkLst>
            <pc:docMk/>
            <pc:sldMk cId="0" sldId="261"/>
            <ac:spMk id="9" creationId="{00000000-0000-0000-0000-000000000000}"/>
          </ac:spMkLst>
        </pc:spChg>
        <pc:spChg chg="mod">
          <ac:chgData name="Luis Aguilar Gastelu" userId="S::laguilar@cafiver.com.mx::66a996e2-756c-464d-b0a2-1bf96f10bd2f" providerId="AD" clId="Web-{D2777A71-6C35-F13D-D59D-67C5A2A87DA7}" dt="2026-08-02T23:54:07.212" v="212" actId="1076"/>
          <ac:spMkLst>
            <pc:docMk/>
            <pc:sldMk cId="0" sldId="261"/>
            <ac:spMk id="10" creationId="{00000000-0000-0000-0000-000000000000}"/>
          </ac:spMkLst>
        </pc:spChg>
        <pc:picChg chg="add mod">
          <ac:chgData name="Luis Aguilar Gastelu" userId="S::laguilar@cafiver.com.mx::66a996e2-756c-464d-b0a2-1bf96f10bd2f" providerId="AD" clId="Web-{D2777A71-6C35-F13D-D59D-67C5A2A87DA7}" dt="2026-08-03T00:13:39.953" v="226" actId="1076"/>
          <ac:picMkLst>
            <pc:docMk/>
            <pc:sldMk cId="0" sldId="261"/>
            <ac:picMk id="11" creationId="{AD230834-E94A-D378-7DF0-2D6CC97FB19E}"/>
          </ac:picMkLst>
        </pc:picChg>
      </pc:sldChg>
      <pc:sldChg chg="modSp">
        <pc:chgData name="Luis Aguilar Gastelu" userId="S::laguilar@cafiver.com.mx::66a996e2-756c-464d-b0a2-1bf96f10bd2f" providerId="AD" clId="Web-{D2777A71-6C35-F13D-D59D-67C5A2A87DA7}" dt="2026-08-03T00:17:01.415" v="248" actId="20577"/>
        <pc:sldMkLst>
          <pc:docMk/>
          <pc:sldMk cId="0" sldId="262"/>
        </pc:sldMkLst>
        <pc:spChg chg="mod">
          <ac:chgData name="Luis Aguilar Gastelu" userId="S::laguilar@cafiver.com.mx::66a996e2-756c-464d-b0a2-1bf96f10bd2f" providerId="AD" clId="Web-{D2777A71-6C35-F13D-D59D-67C5A2A87DA7}" dt="2026-08-03T00:17:01.415" v="248" actId="20577"/>
          <ac:spMkLst>
            <pc:docMk/>
            <pc:sldMk cId="0" sldId="262"/>
            <ac:spMk id="12" creationId="{00000000-0000-0000-0000-000000000000}"/>
          </ac:spMkLst>
        </pc:spChg>
        <pc:spChg chg="mod">
          <ac:chgData name="Luis Aguilar Gastelu" userId="S::laguilar@cafiver.com.mx::66a996e2-756c-464d-b0a2-1bf96f10bd2f" providerId="AD" clId="Web-{D2777A71-6C35-F13D-D59D-67C5A2A87DA7}" dt="2026-08-03T00:15:45.662" v="229" actId="20577"/>
          <ac:spMkLst>
            <pc:docMk/>
            <pc:sldMk cId="0" sldId="262"/>
            <ac:spMk id="13" creationId="{00000000-0000-0000-0000-000000000000}"/>
          </ac:spMkLst>
        </pc:spChg>
      </pc:sldChg>
      <pc:sldChg chg="addSp delSp modSp">
        <pc:chgData name="Luis Aguilar Gastelu" userId="S::laguilar@cafiver.com.mx::66a996e2-756c-464d-b0a2-1bf96f10bd2f" providerId="AD" clId="Web-{D2777A71-6C35-F13D-D59D-67C5A2A87DA7}" dt="2026-08-03T00:26:38.877" v="277" actId="14100"/>
        <pc:sldMkLst>
          <pc:docMk/>
          <pc:sldMk cId="0" sldId="263"/>
        </pc:sldMkLst>
        <pc:spChg chg="del">
          <ac:chgData name="Luis Aguilar Gastelu" userId="S::laguilar@cafiver.com.mx::66a996e2-756c-464d-b0a2-1bf96f10bd2f" providerId="AD" clId="Web-{D2777A71-6C35-F13D-D59D-67C5A2A87DA7}" dt="2026-08-03T00:25:04.404" v="271"/>
          <ac:spMkLst>
            <pc:docMk/>
            <pc:sldMk cId="0" sldId="263"/>
            <ac:spMk id="6" creationId="{00000000-0000-0000-0000-000000000000}"/>
          </ac:spMkLst>
        </pc:spChg>
        <pc:spChg chg="mod">
          <ac:chgData name="Luis Aguilar Gastelu" userId="S::laguilar@cafiver.com.mx::66a996e2-756c-464d-b0a2-1bf96f10bd2f" providerId="AD" clId="Web-{D2777A71-6C35-F13D-D59D-67C5A2A87DA7}" dt="2026-08-03T00:24:54.091" v="270" actId="14100"/>
          <ac:spMkLst>
            <pc:docMk/>
            <pc:sldMk cId="0" sldId="263"/>
            <ac:spMk id="8" creationId="{00000000-0000-0000-0000-000000000000}"/>
          </ac:spMkLst>
        </pc:spChg>
        <pc:spChg chg="mod">
          <ac:chgData name="Luis Aguilar Gastelu" userId="S::laguilar@cafiver.com.mx::66a996e2-756c-464d-b0a2-1bf96f10bd2f" providerId="AD" clId="Web-{D2777A71-6C35-F13D-D59D-67C5A2A87DA7}" dt="2026-08-03T00:24:35.872" v="266" actId="14100"/>
          <ac:spMkLst>
            <pc:docMk/>
            <pc:sldMk cId="0" sldId="263"/>
            <ac:spMk id="9" creationId="{00000000-0000-0000-0000-000000000000}"/>
          </ac:spMkLst>
        </pc:spChg>
        <pc:grpChg chg="del">
          <ac:chgData name="Luis Aguilar Gastelu" userId="S::laguilar@cafiver.com.mx::66a996e2-756c-464d-b0a2-1bf96f10bd2f" providerId="AD" clId="Web-{D2777A71-6C35-F13D-D59D-67C5A2A87DA7}" dt="2026-08-03T00:25:05.170" v="272"/>
          <ac:grpSpMkLst>
            <pc:docMk/>
            <pc:sldMk cId="0" sldId="263"/>
            <ac:grpSpMk id="2" creationId="{00000000-0000-0000-0000-000000000000}"/>
          </ac:grpSpMkLst>
        </pc:grpChg>
        <pc:picChg chg="add mod">
          <ac:chgData name="Luis Aguilar Gastelu" userId="S::laguilar@cafiver.com.mx::66a996e2-756c-464d-b0a2-1bf96f10bd2f" providerId="AD" clId="Web-{D2777A71-6C35-F13D-D59D-67C5A2A87DA7}" dt="2026-08-03T00:26:38.877" v="277" actId="14100"/>
          <ac:picMkLst>
            <pc:docMk/>
            <pc:sldMk cId="0" sldId="263"/>
            <ac:picMk id="10" creationId="{D96F17A0-EE97-6203-D5DB-61F6A65FACDF}"/>
          </ac:picMkLst>
        </pc:picChg>
      </pc:sldChg>
      <pc:sldChg chg="del">
        <pc:chgData name="Luis Aguilar Gastelu" userId="S::laguilar@cafiver.com.mx::66a996e2-756c-464d-b0a2-1bf96f10bd2f" providerId="AD" clId="Web-{D2777A71-6C35-F13D-D59D-67C5A2A87DA7}" dt="2026-08-03T00:36:24.903" v="279"/>
        <pc:sldMkLst>
          <pc:docMk/>
          <pc:sldMk cId="0" sldId="264"/>
        </pc:sldMkLst>
      </pc:sldChg>
      <pc:sldChg chg="modSp del">
        <pc:chgData name="Luis Aguilar Gastelu" userId="S::laguilar@cafiver.com.mx::66a996e2-756c-464d-b0a2-1bf96f10bd2f" providerId="AD" clId="Web-{D2777A71-6C35-F13D-D59D-67C5A2A87DA7}" dt="2026-08-03T00:42:57.638" v="286"/>
        <pc:sldMkLst>
          <pc:docMk/>
          <pc:sldMk cId="0" sldId="265"/>
        </pc:sldMkLst>
        <pc:spChg chg="mod">
          <ac:chgData name="Luis Aguilar Gastelu" userId="S::laguilar@cafiver.com.mx::66a996e2-756c-464d-b0a2-1bf96f10bd2f" providerId="AD" clId="Web-{D2777A71-6C35-F13D-D59D-67C5A2A87DA7}" dt="2026-08-03T00:36:30.497" v="281" actId="20577"/>
          <ac:spMkLst>
            <pc:docMk/>
            <pc:sldMk cId="0" sldId="265"/>
            <ac:spMk id="10" creationId="{00000000-0000-0000-0000-000000000000}"/>
          </ac:spMkLst>
        </pc:spChg>
      </pc:sldChg>
      <pc:sldChg chg="del">
        <pc:chgData name="Luis Aguilar Gastelu" userId="S::laguilar@cafiver.com.mx::66a996e2-756c-464d-b0a2-1bf96f10bd2f" providerId="AD" clId="Web-{D2777A71-6C35-F13D-D59D-67C5A2A87DA7}" dt="2026-08-03T01:02:04.108" v="288"/>
        <pc:sldMkLst>
          <pc:docMk/>
          <pc:sldMk cId="0" sldId="266"/>
        </pc:sldMkLst>
      </pc:sldChg>
      <pc:sldChg chg="add">
        <pc:chgData name="Luis Aguilar Gastelu" userId="S::laguilar@cafiver.com.mx::66a996e2-756c-464d-b0a2-1bf96f10bd2f" providerId="AD" clId="Web-{D2777A71-6C35-F13D-D59D-67C5A2A87DA7}" dt="2026-08-03T00:36:20.840" v="278"/>
        <pc:sldMkLst>
          <pc:docMk/>
          <pc:sldMk cId="3139537942" sldId="267"/>
        </pc:sldMkLst>
      </pc:sldChg>
      <pc:sldChg chg="modSp add">
        <pc:chgData name="Luis Aguilar Gastelu" userId="S::laguilar@cafiver.com.mx::66a996e2-756c-464d-b0a2-1bf96f10bd2f" providerId="AD" clId="Web-{D2777A71-6C35-F13D-D59D-67C5A2A87DA7}" dt="2026-08-03T00:42:53.748" v="285" actId="14100"/>
        <pc:sldMkLst>
          <pc:docMk/>
          <pc:sldMk cId="0" sldId="5413"/>
        </pc:sldMkLst>
        <pc:spChg chg="mod">
          <ac:chgData name="Luis Aguilar Gastelu" userId="S::laguilar@cafiver.com.mx::66a996e2-756c-464d-b0a2-1bf96f10bd2f" providerId="AD" clId="Web-{D2777A71-6C35-F13D-D59D-67C5A2A87DA7}" dt="2026-08-03T00:42:53.748" v="285" actId="14100"/>
          <ac:spMkLst>
            <pc:docMk/>
            <pc:sldMk cId="0" sldId="5413"/>
            <ac:spMk id="11" creationId="{00000000-0000-0000-0000-000000000000}"/>
          </ac:spMkLst>
        </pc:spChg>
      </pc:sldChg>
      <pc:sldChg chg="modSp add">
        <pc:chgData name="Luis Aguilar Gastelu" userId="S::laguilar@cafiver.com.mx::66a996e2-756c-464d-b0a2-1bf96f10bd2f" providerId="AD" clId="Web-{D2777A71-6C35-F13D-D59D-67C5A2A87DA7}" dt="2026-08-03T01:02:10.952" v="290" actId="14100"/>
        <pc:sldMkLst>
          <pc:docMk/>
          <pc:sldMk cId="3772107100" sldId="5414"/>
        </pc:sldMkLst>
        <pc:spChg chg="mod">
          <ac:chgData name="Luis Aguilar Gastelu" userId="S::laguilar@cafiver.com.mx::66a996e2-756c-464d-b0a2-1bf96f10bd2f" providerId="AD" clId="Web-{D2777A71-6C35-F13D-D59D-67C5A2A87DA7}" dt="2026-08-03T01:02:10.952" v="290" actId="14100"/>
          <ac:spMkLst>
            <pc:docMk/>
            <pc:sldMk cId="3772107100" sldId="5414"/>
            <ac:spMk id="6" creationId="{00000000-0000-0000-0000-000000000000}"/>
          </ac:spMkLst>
        </pc:spChg>
      </pc:sldChg>
    </pc:docChg>
  </pc:docChgLst>
  <pc:docChgLst>
    <pc:chgData name="Marlene Dominguez Hernandez" userId="S::capacitacion@cafiver.com.mx::939e1aab-1c3c-4fdb-9e7d-da28f9fe0c00" providerId="AD" clId="Web-{E4419948-3E4D-847E-D5DE-CF9A0B9979D1}"/>
    <pc:docChg chg="modSld">
      <pc:chgData name="Marlene Dominguez Hernandez" userId="S::capacitacion@cafiver.com.mx::939e1aab-1c3c-4fdb-9e7d-da28f9fe0c00" providerId="AD" clId="Web-{E4419948-3E4D-847E-D5DE-CF9A0B9979D1}" dt="2026-08-03T15:45:04.480" v="30" actId="14100"/>
      <pc:docMkLst>
        <pc:docMk/>
      </pc:docMkLst>
      <pc:sldChg chg="addSp delSp modSp">
        <pc:chgData name="Marlene Dominguez Hernandez" userId="S::capacitacion@cafiver.com.mx::939e1aab-1c3c-4fdb-9e7d-da28f9fe0c00" providerId="AD" clId="Web-{E4419948-3E4D-847E-D5DE-CF9A0B9979D1}" dt="2026-08-03T15:45:04.480" v="30" actId="14100"/>
        <pc:sldMkLst>
          <pc:docMk/>
          <pc:sldMk cId="0" sldId="258"/>
        </pc:sldMkLst>
        <pc:spChg chg="add del">
          <ac:chgData name="Marlene Dominguez Hernandez" userId="S::capacitacion@cafiver.com.mx::939e1aab-1c3c-4fdb-9e7d-da28f9fe0c00" providerId="AD" clId="Web-{E4419948-3E4D-847E-D5DE-CF9A0B9979D1}" dt="2026-08-03T15:42:24.887" v="2"/>
          <ac:spMkLst>
            <pc:docMk/>
            <pc:sldMk cId="0" sldId="258"/>
            <ac:spMk id="6" creationId="{00000000-0000-0000-0000-000000000000}"/>
          </ac:spMkLst>
        </pc:spChg>
        <pc:spChg chg="del">
          <ac:chgData name="Marlene Dominguez Hernandez" userId="S::capacitacion@cafiver.com.mx::939e1aab-1c3c-4fdb-9e7d-da28f9fe0c00" providerId="AD" clId="Web-{E4419948-3E4D-847E-D5DE-CF9A0B9979D1}" dt="2026-08-03T15:42:36.012" v="5"/>
          <ac:spMkLst>
            <pc:docMk/>
            <pc:sldMk cId="0" sldId="258"/>
            <ac:spMk id="9" creationId="{D02541DE-C763-7827-F7F8-D603BD698B55}"/>
          </ac:spMkLst>
        </pc:spChg>
        <pc:spChg chg="del mod">
          <ac:chgData name="Marlene Dominguez Hernandez" userId="S::capacitacion@cafiver.com.mx::939e1aab-1c3c-4fdb-9e7d-da28f9fe0c00" providerId="AD" clId="Web-{E4419948-3E4D-847E-D5DE-CF9A0B9979D1}" dt="2026-08-03T15:42:33.715" v="4"/>
          <ac:spMkLst>
            <pc:docMk/>
            <pc:sldMk cId="0" sldId="258"/>
            <ac:spMk id="10" creationId="{E116909D-C709-B657-947D-2BC784CACEB2}"/>
          </ac:spMkLst>
        </pc:spChg>
        <pc:picChg chg="add del mod modCrop">
          <ac:chgData name="Marlene Dominguez Hernandez" userId="S::capacitacion@cafiver.com.mx::939e1aab-1c3c-4fdb-9e7d-da28f9fe0c00" providerId="AD" clId="Web-{E4419948-3E4D-847E-D5DE-CF9A0B9979D1}" dt="2026-08-03T15:43:33.886" v="25"/>
          <ac:picMkLst>
            <pc:docMk/>
            <pc:sldMk cId="0" sldId="258"/>
            <ac:picMk id="11" creationId="{0BDCFDA3-8FC1-596E-B94E-71D6665D633E}"/>
          </ac:picMkLst>
        </pc:picChg>
        <pc:picChg chg="add mod">
          <ac:chgData name="Marlene Dominguez Hernandez" userId="S::capacitacion@cafiver.com.mx::939e1aab-1c3c-4fdb-9e7d-da28f9fe0c00" providerId="AD" clId="Web-{E4419948-3E4D-847E-D5DE-CF9A0B9979D1}" dt="2026-08-03T15:45:04.480" v="30" actId="14100"/>
          <ac:picMkLst>
            <pc:docMk/>
            <pc:sldMk cId="0" sldId="258"/>
            <ac:picMk id="12" creationId="{3509BBC5-F53F-B4D0-1FAA-FC2285685EF4}"/>
          </ac:picMkLst>
        </pc:picChg>
      </pc:sldChg>
    </pc:docChg>
  </pc:docChgLst>
  <pc:docChgLst>
    <pc:chgData name="Luis Aguilar Gastelu" userId="S::laguilar@cafiver.com.mx::66a996e2-756c-464d-b0a2-1bf96f10bd2f" providerId="AD" clId="Web-{3DE32B54-08DD-1770-351D-875B498BC801}"/>
    <pc:docChg chg="modSld">
      <pc:chgData name="Luis Aguilar Gastelu" userId="S::laguilar@cafiver.com.mx::66a996e2-756c-464d-b0a2-1bf96f10bd2f" providerId="AD" clId="Web-{3DE32B54-08DD-1770-351D-875B498BC801}" dt="2026-08-03T17:34:47.852" v="7" actId="20577"/>
      <pc:docMkLst>
        <pc:docMk/>
      </pc:docMkLst>
      <pc:sldChg chg="modSp">
        <pc:chgData name="Luis Aguilar Gastelu" userId="S::laguilar@cafiver.com.mx::66a996e2-756c-464d-b0a2-1bf96f10bd2f" providerId="AD" clId="Web-{3DE32B54-08DD-1770-351D-875B498BC801}" dt="2026-08-03T17:34:37.477" v="6" actId="20577"/>
        <pc:sldMkLst>
          <pc:docMk/>
          <pc:sldMk cId="0" sldId="259"/>
        </pc:sldMkLst>
        <pc:spChg chg="mod">
          <ac:chgData name="Luis Aguilar Gastelu" userId="S::laguilar@cafiver.com.mx::66a996e2-756c-464d-b0a2-1bf96f10bd2f" providerId="AD" clId="Web-{3DE32B54-08DD-1770-351D-875B498BC801}" dt="2026-08-03T17:34:37.477" v="6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Luis Aguilar Gastelu" userId="S::laguilar@cafiver.com.mx::66a996e2-756c-464d-b0a2-1bf96f10bd2f" providerId="AD" clId="Web-{3DE32B54-08DD-1770-351D-875B498BC801}" dt="2026-08-03T17:34:47.852" v="7" actId="20577"/>
        <pc:sldMkLst>
          <pc:docMk/>
          <pc:sldMk cId="0" sldId="261"/>
        </pc:sldMkLst>
        <pc:spChg chg="mod">
          <ac:chgData name="Luis Aguilar Gastelu" userId="S::laguilar@cafiver.com.mx::66a996e2-756c-464d-b0a2-1bf96f10bd2f" providerId="AD" clId="Web-{3DE32B54-08DD-1770-351D-875B498BC801}" dt="2026-08-03T17:34:47.852" v="7" actId="20577"/>
          <ac:spMkLst>
            <pc:docMk/>
            <pc:sldMk cId="0" sldId="261"/>
            <ac:spMk id="9" creationId="{00000000-0000-0000-0000-000000000000}"/>
          </ac:spMkLst>
        </pc:spChg>
      </pc:sldChg>
    </pc:docChg>
  </pc:docChgLst>
  <pc:docChgLst>
    <pc:chgData name="Marlene Dominguez Hernandez" userId="S::capacitacion@cafiver.com.mx::939e1aab-1c3c-4fdb-9e7d-da28f9fe0c00" providerId="AD" clId="Web-{953E1868-FE82-8D1D-ACB6-7EFEDD082FC1}"/>
    <pc:docChg chg="modSld">
      <pc:chgData name="Marlene Dominguez Hernandez" userId="S::capacitacion@cafiver.com.mx::939e1aab-1c3c-4fdb-9e7d-da28f9fe0c00" providerId="AD" clId="Web-{953E1868-FE82-8D1D-ACB6-7EFEDD082FC1}" dt="2026-08-03T15:48:29.649" v="0"/>
      <pc:docMkLst>
        <pc:docMk/>
      </pc:docMkLst>
      <pc:sldChg chg="delSp delAnim">
        <pc:chgData name="Marlene Dominguez Hernandez" userId="S::capacitacion@cafiver.com.mx::939e1aab-1c3c-4fdb-9e7d-da28f9fe0c00" providerId="AD" clId="Web-{953E1868-FE82-8D1D-ACB6-7EFEDD082FC1}" dt="2026-08-03T15:48:29.649" v="0"/>
        <pc:sldMkLst>
          <pc:docMk/>
          <pc:sldMk cId="0" sldId="256"/>
        </pc:sldMkLst>
        <pc:picChg chg="del">
          <ac:chgData name="Marlene Dominguez Hernandez" userId="S::capacitacion@cafiver.com.mx::939e1aab-1c3c-4fdb-9e7d-da28f9fe0c00" providerId="AD" clId="Web-{953E1868-FE82-8D1D-ACB6-7EFEDD082FC1}" dt="2026-08-03T15:48:29.649" v="0"/>
          <ac:picMkLst>
            <pc:docMk/>
            <pc:sldMk cId="0" sldId="256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png"/><Relationship Id="rId7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3" name="Group 3"/>
          <p:cNvGrpSpPr/>
          <p:nvPr/>
        </p:nvGrpSpPr>
        <p:grpSpPr>
          <a:xfrm>
            <a:off x="0" y="10214524"/>
            <a:ext cx="18288000" cy="47625"/>
            <a:chOff x="0" y="0"/>
            <a:chExt cx="24384000" cy="635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63499"/>
            </a:xfrm>
            <a:custGeom>
              <a:avLst/>
              <a:gdLst/>
              <a:ahLst/>
              <a:cxnLst/>
              <a:rect l="l" t="t" r="r" b="b"/>
              <a:pathLst>
                <a:path w="24384000" h="63499">
                  <a:moveTo>
                    <a:pt x="0" y="0"/>
                  </a:moveTo>
                  <a:lnTo>
                    <a:pt x="24384000" y="0"/>
                  </a:lnTo>
                  <a:lnTo>
                    <a:pt x="24384000" y="63499"/>
                  </a:lnTo>
                  <a:lnTo>
                    <a:pt x="0" y="634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588418" b="-8276258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410700"/>
            <a:ext cx="18288000" cy="851449"/>
            <a:chOff x="0" y="0"/>
            <a:chExt cx="24384000" cy="11352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135253"/>
            </a:xfrm>
            <a:custGeom>
              <a:avLst/>
              <a:gdLst/>
              <a:ahLst/>
              <a:cxnLst/>
              <a:rect l="l" t="t" r="r" b="b"/>
              <a:pathLst>
                <a:path w="24384000" h="1135253">
                  <a:moveTo>
                    <a:pt x="0" y="0"/>
                  </a:moveTo>
                  <a:lnTo>
                    <a:pt x="24384000" y="0"/>
                  </a:lnTo>
                  <a:lnTo>
                    <a:pt x="24384000" y="1135253"/>
                  </a:lnTo>
                  <a:lnTo>
                    <a:pt x="0" y="1135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3478" b="-53480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467600" y="9367447"/>
            <a:ext cx="3352800" cy="863889"/>
            <a:chOff x="0" y="0"/>
            <a:chExt cx="4470400" cy="11518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70400" cy="1151890"/>
            </a:xfrm>
            <a:custGeom>
              <a:avLst/>
              <a:gdLst/>
              <a:ahLst/>
              <a:cxnLst/>
              <a:rect l="l" t="t" r="r" b="b"/>
              <a:pathLst>
                <a:path w="4470400" h="1151890">
                  <a:moveTo>
                    <a:pt x="0" y="0"/>
                  </a:moveTo>
                  <a:lnTo>
                    <a:pt x="4470400" y="0"/>
                  </a:lnTo>
                  <a:lnTo>
                    <a:pt x="4470400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718" b="-12714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39347" y="1962848"/>
            <a:ext cx="15818237" cy="7407511"/>
            <a:chOff x="0" y="0"/>
            <a:chExt cx="21180629" cy="9930469"/>
          </a:xfrm>
        </p:grpSpPr>
        <p:sp>
          <p:nvSpPr>
            <p:cNvPr id="7" name="Freeform 7"/>
            <p:cNvSpPr/>
            <p:nvPr/>
          </p:nvSpPr>
          <p:spPr>
            <a:xfrm>
              <a:off x="0" y="104887"/>
              <a:ext cx="11506144" cy="5444019"/>
            </a:xfrm>
            <a:custGeom>
              <a:avLst/>
              <a:gdLst/>
              <a:ahLst/>
              <a:cxnLst/>
              <a:rect l="l" t="t" r="r" b="b"/>
              <a:pathLst>
                <a:path w="11506144" h="5444019">
                  <a:moveTo>
                    <a:pt x="0" y="0"/>
                  </a:moveTo>
                  <a:lnTo>
                    <a:pt x="11506144" y="0"/>
                  </a:lnTo>
                  <a:lnTo>
                    <a:pt x="11506144" y="5444019"/>
                  </a:lnTo>
                  <a:lnTo>
                    <a:pt x="0" y="5444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514" t="-43734" b="-25106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506144" y="0"/>
              <a:ext cx="9674486" cy="5548906"/>
            </a:xfrm>
            <a:custGeom>
              <a:avLst/>
              <a:gdLst/>
              <a:ahLst/>
              <a:cxnLst/>
              <a:rect l="l" t="t" r="r" b="b"/>
              <a:pathLst>
                <a:path w="9674486" h="5548906">
                  <a:moveTo>
                    <a:pt x="0" y="0"/>
                  </a:moveTo>
                  <a:lnTo>
                    <a:pt x="9674485" y="0"/>
                  </a:lnTo>
                  <a:lnTo>
                    <a:pt x="9674485" y="5548906"/>
                  </a:lnTo>
                  <a:lnTo>
                    <a:pt x="0" y="5548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703" t="-29829" r="-7841" b="-18643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5548906"/>
              <a:ext cx="11401658" cy="4381563"/>
            </a:xfrm>
            <a:custGeom>
              <a:avLst/>
              <a:gdLst/>
              <a:ahLst/>
              <a:cxnLst/>
              <a:rect l="l" t="t" r="r" b="b"/>
              <a:pathLst>
                <a:path w="11401658" h="4381563">
                  <a:moveTo>
                    <a:pt x="0" y="0"/>
                  </a:moveTo>
                  <a:lnTo>
                    <a:pt x="11401658" y="0"/>
                  </a:lnTo>
                  <a:lnTo>
                    <a:pt x="11401658" y="4381563"/>
                  </a:lnTo>
                  <a:lnTo>
                    <a:pt x="0" y="4381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840" b="-12052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283631" y="5494108"/>
              <a:ext cx="9896999" cy="4436362"/>
            </a:xfrm>
            <a:custGeom>
              <a:avLst/>
              <a:gdLst/>
              <a:ahLst/>
              <a:cxnLst/>
              <a:rect l="l" t="t" r="r" b="b"/>
              <a:pathLst>
                <a:path w="9896999" h="4436362">
                  <a:moveTo>
                    <a:pt x="0" y="0"/>
                  </a:moveTo>
                  <a:lnTo>
                    <a:pt x="9896998" y="0"/>
                  </a:lnTo>
                  <a:lnTo>
                    <a:pt x="9896998" y="4436361"/>
                  </a:lnTo>
                  <a:lnTo>
                    <a:pt x="0" y="44363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66951" r="-19728" b="-33374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84947" y="22326"/>
            <a:ext cx="17227790" cy="1939629"/>
            <a:chOff x="-215153" y="-133350"/>
            <a:chExt cx="22809022" cy="2514454"/>
          </a:xfrm>
        </p:grpSpPr>
        <p:sp>
          <p:nvSpPr>
            <p:cNvPr id="12" name="TextBox 12"/>
            <p:cNvSpPr txBox="1"/>
            <p:nvPr/>
          </p:nvSpPr>
          <p:spPr>
            <a:xfrm>
              <a:off x="2946400" y="-133350"/>
              <a:ext cx="17881599" cy="766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50" b="1" dirty="0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CAPACITACION- </a:t>
              </a:r>
              <a:r>
                <a:rPr lang="es-MX" sz="33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Inducción</a:t>
              </a:r>
              <a:r>
                <a:rPr lang="en-US" sz="3350" b="1" dirty="0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3350" b="1" err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Organizacional</a:t>
              </a:r>
              <a:endParaRPr lang="en-US" sz="3350" b="1" err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-215153" y="895204"/>
              <a:ext cx="22809022" cy="1485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89560" lvl="1" indent="-144780" algn="l">
                <a:lnSpc>
                  <a:spcPts val="2879"/>
                </a:lnSpc>
                <a:buFont typeface="Arial"/>
                <a:buChar char="•"/>
              </a:pPr>
              <a:r>
                <a:rPr lang="es-MX" sz="24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Inducción Organizacional a nuevos colaboradores a la Familia CAFIVER o por cambio de puesto. </a:t>
              </a:r>
              <a:endParaRPr lang="es-MX" sz="24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</a:endParaRPr>
            </a:p>
            <a:p>
              <a:pPr marL="289560" lvl="1" indent="-144780">
                <a:lnSpc>
                  <a:spcPts val="2879"/>
                </a:lnSpc>
                <a:buFont typeface="Arial"/>
                <a:buChar char="•"/>
              </a:pPr>
              <a:r>
                <a:rPr lang="es-MX" sz="240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Capacitación</a:t>
              </a:r>
              <a:r>
                <a:rPr lang="es-MX" sz="2400" b="1" dirty="0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s-MX" sz="240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 Filosofía Empresarial CAFIVER, procesos y portal RH,  Seguridad Industrial, Medio Ambiente, Gestión de la Calidad. </a:t>
              </a:r>
              <a:r>
                <a:rPr lang="es-MX" sz="24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Así</a:t>
              </a:r>
              <a:r>
                <a:rPr lang="es-MX" sz="240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como capacitación por parte del Sindicato para compañeros sindicalizados.</a:t>
              </a:r>
              <a:endParaRPr lang="es-MX" sz="24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410700"/>
            <a:ext cx="18288000" cy="851449"/>
            <a:chOff x="0" y="0"/>
            <a:chExt cx="24384000" cy="11352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135253"/>
            </a:xfrm>
            <a:custGeom>
              <a:avLst/>
              <a:gdLst/>
              <a:ahLst/>
              <a:cxnLst/>
              <a:rect l="l" t="t" r="r" b="b"/>
              <a:pathLst>
                <a:path w="24384000" h="1135253">
                  <a:moveTo>
                    <a:pt x="0" y="0"/>
                  </a:moveTo>
                  <a:lnTo>
                    <a:pt x="24384000" y="0"/>
                  </a:lnTo>
                  <a:lnTo>
                    <a:pt x="24384000" y="1135253"/>
                  </a:lnTo>
                  <a:lnTo>
                    <a:pt x="0" y="1135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3478" b="-53480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467600" y="9367447"/>
            <a:ext cx="3352800" cy="863889"/>
            <a:chOff x="0" y="0"/>
            <a:chExt cx="4470400" cy="11518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70400" cy="1151890"/>
            </a:xfrm>
            <a:custGeom>
              <a:avLst/>
              <a:gdLst/>
              <a:ahLst/>
              <a:cxnLst/>
              <a:rect l="l" t="t" r="r" b="b"/>
              <a:pathLst>
                <a:path w="4470400" h="1151890">
                  <a:moveTo>
                    <a:pt x="0" y="0"/>
                  </a:moveTo>
                  <a:lnTo>
                    <a:pt x="4470400" y="0"/>
                  </a:lnTo>
                  <a:lnTo>
                    <a:pt x="4470400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718" b="-12714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-62408"/>
            <a:ext cx="16383000" cy="1247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8"/>
              </a:lnSpc>
            </a:pPr>
            <a:r>
              <a:rPr lang="en-US" sz="33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RECONOCIMIENTO AL COLABORADOR DEL MES EJEMPLO EN SEGURIDAD INDUSTRIAL</a:t>
            </a:r>
          </a:p>
          <a:p>
            <a:pPr algn="ctr">
              <a:lnSpc>
                <a:spcPts val="4759"/>
              </a:lnSpc>
            </a:pPr>
            <a:endParaRPr lang="en-US" sz="33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3298" y="2028686"/>
            <a:ext cx="4246201" cy="34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s-MX" sz="32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Por</a:t>
            </a:r>
            <a:r>
              <a:rPr lang="es-MX" sz="3200" u="none" strike="noStrik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estar </a:t>
            </a:r>
            <a:r>
              <a:rPr lang="es-MX" sz="3200" u="none" strike="noStrike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comprometido en cuidar su seguridad y las de sus compañeros de trabajo, identificando los actos y condiciones inseguras, previniendo cualquier riesgo de trabajo. </a:t>
            </a:r>
            <a:r>
              <a:rPr lang="es-MX" sz="3200" b="1" u="none" strike="noStrike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¡¡FELICIDADES!!</a:t>
            </a:r>
            <a:endParaRPr lang="es-MX" sz="3200" b="1" u="none" strike="noStrike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509BBC5-F53F-B4D0-1FAA-FC2285685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618" y="1172474"/>
            <a:ext cx="12679932" cy="817927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8" r="-61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TextBox 3"/>
          <p:cNvSpPr txBox="1"/>
          <p:nvPr/>
        </p:nvSpPr>
        <p:spPr>
          <a:xfrm>
            <a:off x="-5307" y="3301487"/>
            <a:ext cx="3169598" cy="4345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s-MX" sz="3200">
                <a:solidFill>
                  <a:srgbClr val="000000"/>
                </a:solidFill>
                <a:latin typeface="Calibri (MS) Bold"/>
                <a:cs typeface="Calibri (MS) Bold"/>
                <a:sym typeface="Calibri (MS) Bold"/>
              </a:rPr>
              <a:t>Este mes celebramos a quienes cumplen un año más de vida y forman parte de nuestra familia. </a:t>
            </a:r>
            <a:endParaRPr lang="es-MX">
              <a:ea typeface="Calibri"/>
              <a:cs typeface="Calibri"/>
            </a:endParaRPr>
          </a:p>
          <a:p>
            <a:pPr algn="ctr">
              <a:lnSpc>
                <a:spcPts val="3359"/>
              </a:lnSpc>
              <a:spcBef>
                <a:spcPct val="0"/>
              </a:spcBef>
            </a:pPr>
            <a:endParaRPr lang="es-MX" sz="3200" dirty="0">
              <a:solidFill>
                <a:srgbClr val="000000"/>
              </a:solidFill>
              <a:latin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s-MX" sz="2400" b="1">
                <a:solidFill>
                  <a:srgbClr val="000000"/>
                </a:solidFill>
                <a:latin typeface="Calibri (MS) Bold"/>
                <a:cs typeface="Calibri (MS) Bold"/>
                <a:sym typeface="Calibri (MS) Bold"/>
              </a:rPr>
              <a:t>¡Feliz CAFICUMPLEAÑOS!</a:t>
            </a:r>
            <a:endParaRPr lang="es-MX" sz="2400" b="1">
              <a:ea typeface="Calibri"/>
              <a:cs typeface="Calibri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5CE2330-7983-7BEA-FED4-A9C371F86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623" y="1729088"/>
            <a:ext cx="13451350" cy="752330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410700"/>
            <a:ext cx="18288000" cy="851449"/>
            <a:chOff x="0" y="0"/>
            <a:chExt cx="24384000" cy="11352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135253"/>
            </a:xfrm>
            <a:custGeom>
              <a:avLst/>
              <a:gdLst/>
              <a:ahLst/>
              <a:cxnLst/>
              <a:rect l="l" t="t" r="r" b="b"/>
              <a:pathLst>
                <a:path w="24384000" h="1135253">
                  <a:moveTo>
                    <a:pt x="0" y="0"/>
                  </a:moveTo>
                  <a:lnTo>
                    <a:pt x="24384000" y="0"/>
                  </a:lnTo>
                  <a:lnTo>
                    <a:pt x="24384000" y="1135253"/>
                  </a:lnTo>
                  <a:lnTo>
                    <a:pt x="0" y="1135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3478" b="-53480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467600" y="9367447"/>
            <a:ext cx="3352800" cy="863889"/>
            <a:chOff x="0" y="0"/>
            <a:chExt cx="4470400" cy="11518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70400" cy="1151890"/>
            </a:xfrm>
            <a:custGeom>
              <a:avLst/>
              <a:gdLst/>
              <a:ahLst/>
              <a:cxnLst/>
              <a:rect l="l" t="t" r="r" b="b"/>
              <a:pathLst>
                <a:path w="4470400" h="1151890">
                  <a:moveTo>
                    <a:pt x="0" y="0"/>
                  </a:moveTo>
                  <a:lnTo>
                    <a:pt x="4470400" y="0"/>
                  </a:lnTo>
                  <a:lnTo>
                    <a:pt x="4470400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718" b="-12714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0617" y="1926"/>
            <a:ext cx="17106767" cy="575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s-MX" sz="3350" b="1" u="none" strike="noStrike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Lineamientos de Seguridad para </a:t>
            </a:r>
            <a:r>
              <a:rPr lang="es-MX" sz="335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Contratistas y </a:t>
            </a:r>
            <a:r>
              <a:rPr lang="es-MX" sz="33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Compañías</a:t>
            </a:r>
            <a:r>
              <a:rPr lang="es-MX" sz="3350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externas.</a:t>
            </a:r>
            <a:endParaRPr lang="es-MX" sz="3350" b="1" u="none" strike="noStrike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97293" y="1750494"/>
            <a:ext cx="4888789" cy="5217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3359"/>
              </a:lnSpc>
              <a:spcBef>
                <a:spcPct val="0"/>
              </a:spcBef>
              <a:buFont typeface="Wingdings"/>
              <a:buChar char="ü"/>
            </a:pPr>
            <a:r>
              <a:rPr lang="es-MX" sz="2800" u="none" strike="noStrike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 realizó la actualización </a:t>
            </a:r>
            <a:r>
              <a:rPr lang="es-MX" sz="2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del lineamiento </a:t>
            </a:r>
            <a:r>
              <a:rPr lang="es-MX" sz="2800" u="none" strike="noStrike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 seguridad aplicables a patrones y supervisores de compañías, con el objetivo de fortalecer el cumplimiento de las normas de seguridad, prevenir riesgos y promover el desarrollo seguro de las actividades dentro de las instalaciones.</a:t>
            </a:r>
            <a:r>
              <a:rPr lang="es-MX" sz="2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marL="457200" indent="-457200" algn="just">
              <a:lnSpc>
                <a:spcPts val="3359"/>
              </a:lnSpc>
              <a:spcBef>
                <a:spcPct val="0"/>
              </a:spcBef>
              <a:buFont typeface="Wingdings"/>
              <a:buChar char="ü"/>
            </a:pPr>
            <a:r>
              <a:rPr lang="es-MX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Así </a:t>
            </a:r>
            <a:r>
              <a:rPr lang="es-MX" sz="2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como las </a:t>
            </a:r>
            <a:r>
              <a:rPr lang="es-MX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políticas</a:t>
            </a:r>
            <a:r>
              <a:rPr lang="es-MX" sz="2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éticas de CAFIVER.</a:t>
            </a:r>
            <a:endParaRPr lang="es-MX" sz="2800" u="none" strike="noStrike" dirty="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230834-E94A-D378-7DF0-2D6CC97FB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431" y="1398487"/>
            <a:ext cx="12830175" cy="7981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60859" y="4130894"/>
            <a:ext cx="4851671" cy="3227297"/>
            <a:chOff x="0" y="0"/>
            <a:chExt cx="12145683" cy="80792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45645" cy="8079176"/>
            </a:xfrm>
            <a:custGeom>
              <a:avLst/>
              <a:gdLst/>
              <a:ahLst/>
              <a:cxnLst/>
              <a:rect l="l" t="t" r="r" b="b"/>
              <a:pathLst>
                <a:path w="12145645" h="8079176">
                  <a:moveTo>
                    <a:pt x="0" y="0"/>
                  </a:moveTo>
                  <a:lnTo>
                    <a:pt x="12145645" y="0"/>
                  </a:lnTo>
                  <a:lnTo>
                    <a:pt x="12145645" y="8079176"/>
                  </a:lnTo>
                  <a:lnTo>
                    <a:pt x="0" y="8079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374" b="-6374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" name="Freeform 4"/>
          <p:cNvSpPr/>
          <p:nvPr/>
        </p:nvSpPr>
        <p:spPr>
          <a:xfrm>
            <a:off x="14021707" y="1065721"/>
            <a:ext cx="4405766" cy="3083648"/>
          </a:xfrm>
          <a:custGeom>
            <a:avLst/>
            <a:gdLst/>
            <a:ahLst/>
            <a:cxnLst/>
            <a:rect l="l" t="t" r="r" b="b"/>
            <a:pathLst>
              <a:path w="4405766" h="3083648">
                <a:moveTo>
                  <a:pt x="0" y="0"/>
                </a:moveTo>
                <a:lnTo>
                  <a:pt x="4405766" y="0"/>
                </a:lnTo>
                <a:lnTo>
                  <a:pt x="4405766" y="3083648"/>
                </a:lnTo>
                <a:lnTo>
                  <a:pt x="0" y="30836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578" b="-357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Freeform 5"/>
          <p:cNvSpPr/>
          <p:nvPr/>
        </p:nvSpPr>
        <p:spPr>
          <a:xfrm>
            <a:off x="9116752" y="1007254"/>
            <a:ext cx="4904955" cy="3123639"/>
          </a:xfrm>
          <a:custGeom>
            <a:avLst/>
            <a:gdLst/>
            <a:ahLst/>
            <a:cxnLst/>
            <a:rect l="l" t="t" r="r" b="b"/>
            <a:pathLst>
              <a:path w="4904955" h="3123639">
                <a:moveTo>
                  <a:pt x="0" y="0"/>
                </a:moveTo>
                <a:lnTo>
                  <a:pt x="4904955" y="0"/>
                </a:lnTo>
                <a:lnTo>
                  <a:pt x="4904955" y="3123640"/>
                </a:lnTo>
                <a:lnTo>
                  <a:pt x="0" y="3123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21" r="-18018" b="-2121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" name="Freeform 6"/>
          <p:cNvSpPr/>
          <p:nvPr/>
        </p:nvSpPr>
        <p:spPr>
          <a:xfrm>
            <a:off x="9116752" y="4130894"/>
            <a:ext cx="4520984" cy="3208821"/>
          </a:xfrm>
          <a:custGeom>
            <a:avLst/>
            <a:gdLst/>
            <a:ahLst/>
            <a:cxnLst/>
            <a:rect l="l" t="t" r="r" b="b"/>
            <a:pathLst>
              <a:path w="4520984" h="3208821">
                <a:moveTo>
                  <a:pt x="0" y="0"/>
                </a:moveTo>
                <a:lnTo>
                  <a:pt x="4520984" y="0"/>
                </a:lnTo>
                <a:lnTo>
                  <a:pt x="4520984" y="3208821"/>
                </a:lnTo>
                <a:lnTo>
                  <a:pt x="0" y="32088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675" t="-5407" r="-19344" b="-43607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Freeform 7"/>
          <p:cNvSpPr/>
          <p:nvPr/>
        </p:nvSpPr>
        <p:spPr>
          <a:xfrm>
            <a:off x="5044909" y="912776"/>
            <a:ext cx="4071843" cy="2955986"/>
          </a:xfrm>
          <a:custGeom>
            <a:avLst/>
            <a:gdLst/>
            <a:ahLst/>
            <a:cxnLst/>
            <a:rect l="l" t="t" r="r" b="b"/>
            <a:pathLst>
              <a:path w="4071843" h="2955986">
                <a:moveTo>
                  <a:pt x="0" y="0"/>
                </a:moveTo>
                <a:lnTo>
                  <a:pt x="4071843" y="0"/>
                </a:lnTo>
                <a:lnTo>
                  <a:pt x="4071843" y="2955986"/>
                </a:lnTo>
                <a:lnTo>
                  <a:pt x="0" y="29559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443" t="-20506" r="-3200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Freeform 8"/>
          <p:cNvSpPr/>
          <p:nvPr/>
        </p:nvSpPr>
        <p:spPr>
          <a:xfrm>
            <a:off x="9116752" y="7321930"/>
            <a:ext cx="4597889" cy="2934146"/>
          </a:xfrm>
          <a:custGeom>
            <a:avLst/>
            <a:gdLst/>
            <a:ahLst/>
            <a:cxnLst/>
            <a:rect l="l" t="t" r="r" b="b"/>
            <a:pathLst>
              <a:path w="4597889" h="2934146">
                <a:moveTo>
                  <a:pt x="0" y="0"/>
                </a:moveTo>
                <a:lnTo>
                  <a:pt x="4597889" y="0"/>
                </a:lnTo>
                <a:lnTo>
                  <a:pt x="4597889" y="2934147"/>
                </a:lnTo>
                <a:lnTo>
                  <a:pt x="0" y="29341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763" b="-8763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Freeform 9"/>
          <p:cNvSpPr/>
          <p:nvPr/>
        </p:nvSpPr>
        <p:spPr>
          <a:xfrm>
            <a:off x="5044909" y="7321930"/>
            <a:ext cx="4277316" cy="2802712"/>
          </a:xfrm>
          <a:custGeom>
            <a:avLst/>
            <a:gdLst/>
            <a:ahLst/>
            <a:cxnLst/>
            <a:rect l="l" t="t" r="r" b="b"/>
            <a:pathLst>
              <a:path w="4277316" h="2802712">
                <a:moveTo>
                  <a:pt x="0" y="0"/>
                </a:moveTo>
                <a:lnTo>
                  <a:pt x="4277316" y="0"/>
                </a:lnTo>
                <a:lnTo>
                  <a:pt x="4277316" y="2802713"/>
                </a:lnTo>
                <a:lnTo>
                  <a:pt x="0" y="28027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4460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0" name="Freeform 10"/>
          <p:cNvSpPr/>
          <p:nvPr/>
        </p:nvSpPr>
        <p:spPr>
          <a:xfrm>
            <a:off x="13714641" y="7321930"/>
            <a:ext cx="4597889" cy="3256614"/>
          </a:xfrm>
          <a:custGeom>
            <a:avLst/>
            <a:gdLst/>
            <a:ahLst/>
            <a:cxnLst/>
            <a:rect l="l" t="t" r="r" b="b"/>
            <a:pathLst>
              <a:path w="4597889" h="3256614">
                <a:moveTo>
                  <a:pt x="0" y="0"/>
                </a:moveTo>
                <a:lnTo>
                  <a:pt x="4597889" y="0"/>
                </a:lnTo>
                <a:lnTo>
                  <a:pt x="4597889" y="3256614"/>
                </a:lnTo>
                <a:lnTo>
                  <a:pt x="0" y="3256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944" b="-294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1" name="Freeform 11"/>
          <p:cNvSpPr/>
          <p:nvPr/>
        </p:nvSpPr>
        <p:spPr>
          <a:xfrm>
            <a:off x="5044909" y="3751140"/>
            <a:ext cx="4209147" cy="3570791"/>
          </a:xfrm>
          <a:custGeom>
            <a:avLst/>
            <a:gdLst/>
            <a:ahLst/>
            <a:cxnLst/>
            <a:rect l="l" t="t" r="r" b="b"/>
            <a:pathLst>
              <a:path w="4209147" h="3570791">
                <a:moveTo>
                  <a:pt x="0" y="0"/>
                </a:moveTo>
                <a:lnTo>
                  <a:pt x="4209147" y="0"/>
                </a:lnTo>
                <a:lnTo>
                  <a:pt x="4209147" y="3570790"/>
                </a:lnTo>
                <a:lnTo>
                  <a:pt x="0" y="35707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3112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2" name="TextBox 12"/>
          <p:cNvSpPr txBox="1"/>
          <p:nvPr/>
        </p:nvSpPr>
        <p:spPr>
          <a:xfrm>
            <a:off x="122507" y="1602425"/>
            <a:ext cx="4290979" cy="675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3055" lvl="1" indent="-156845" algn="just">
              <a:lnSpc>
                <a:spcPts val="3119"/>
              </a:lnSpc>
              <a:spcBef>
                <a:spcPct val="0"/>
              </a:spcBef>
              <a:buFont typeface="Arial"/>
              <a:buChar char="•"/>
            </a:pPr>
            <a:r>
              <a:rPr lang="es-MX" sz="2800" u="none" strike="noStrik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Cada práctica de brigadistas fortalece </a:t>
            </a:r>
            <a:r>
              <a:rPr lang="es-MX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sus</a:t>
            </a:r>
            <a:r>
              <a:rPr lang="es-MX" sz="2800" u="none" strike="noStrik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conocimientos y habilidades para responder de manera rápida, segura y organizada ante cualquier emergencia.</a:t>
            </a:r>
            <a:endParaRPr lang="es-MX" sz="2800" u="none" strike="noStrike" dirty="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  <a:p>
            <a:pPr algn="just">
              <a:lnSpc>
                <a:spcPts val="3119"/>
              </a:lnSpc>
              <a:spcBef>
                <a:spcPct val="0"/>
              </a:spcBef>
            </a:pPr>
            <a:endParaRPr lang="es-MX" sz="2800" u="none" strike="noStrike" dirty="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  <a:p>
            <a:pPr marL="313055" lvl="1" indent="-156845" algn="just">
              <a:lnSpc>
                <a:spcPts val="3119"/>
              </a:lnSpc>
              <a:spcBef>
                <a:spcPct val="0"/>
              </a:spcBef>
              <a:buFont typeface="Arial"/>
              <a:buChar char="•"/>
            </a:pPr>
            <a:r>
              <a:rPr lang="es-MX" sz="2800" u="none" strike="noStrik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Estas </a:t>
            </a:r>
            <a:r>
              <a:rPr lang="es-MX" sz="2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capacitaciones</a:t>
            </a:r>
            <a:r>
              <a:rPr lang="es-MX" sz="2800" u="none" strike="noStrik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reflejan nuestro compromiso con la protección de nuestro personal, el cuidado de nuestros compañeros y la prevención de riesgos. </a:t>
            </a:r>
            <a:endParaRPr lang="es-MX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56210" lvl="1" algn="ctr">
              <a:lnSpc>
                <a:spcPts val="3119"/>
              </a:lnSpc>
              <a:spcBef>
                <a:spcPct val="0"/>
              </a:spcBef>
            </a:pPr>
            <a:r>
              <a:rPr lang="es-MX" sz="2800" b="1" u="none" strike="noStrik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Porque en CAFIVER, la seguridad la hacemos todos.</a:t>
            </a:r>
            <a:endParaRPr lang="es-MX" sz="2800" b="1" u="none" strike="noStrike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287970" y="162618"/>
            <a:ext cx="6780758" cy="58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59"/>
              </a:lnSpc>
              <a:spcBef>
                <a:spcPct val="0"/>
              </a:spcBef>
            </a:pPr>
            <a:r>
              <a:rPr lang="es-MX" sz="3350" b="1" u="none" strike="noStrik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Práctica de Brigadistas CAFIVER</a:t>
            </a:r>
            <a:endParaRPr lang="es-MX" sz="3350" b="1" u="none" strike="noStrike">
              <a:solidFill>
                <a:srgbClr val="000000"/>
              </a:solidFill>
              <a:latin typeface="Open Sans Bold"/>
              <a:ea typeface="Open Sans Bold"/>
              <a:cs typeface="Open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149491" y="-4220"/>
            <a:ext cx="17769727" cy="868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41"/>
              </a:lnSpc>
              <a:spcBef>
                <a:spcPct val="0"/>
              </a:spcBef>
            </a:pPr>
            <a:r>
              <a:rPr lang="es-MX" sz="2500" b="1" u="none" strike="noStrik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Simulacro DINAPREQ – Ubicación: Zona Industrial de Ixtaczoquitlán, Veracruz.</a:t>
            </a:r>
            <a:endParaRPr lang="es-MX" sz="2500" b="1" u="none" strike="noStrike" dirty="0">
              <a:solidFill>
                <a:srgbClr val="000000"/>
              </a:solidFill>
              <a:latin typeface="Open Sans Bold"/>
              <a:ea typeface="Open Sans Bold"/>
              <a:cs typeface="Open Sans Bold"/>
            </a:endParaRPr>
          </a:p>
          <a:p>
            <a:pPr marL="0" lvl="0" indent="0" algn="ctr">
              <a:lnSpc>
                <a:spcPts val="3541"/>
              </a:lnSpc>
              <a:spcBef>
                <a:spcPct val="0"/>
              </a:spcBef>
            </a:pPr>
            <a:r>
              <a:rPr lang="es-MX" sz="2500" b="1" u="none" strike="noStrik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Participantes: Empresas integrantes del Grupo Regional de Ayuda Mutua (GRAM) y autoridades locales.</a:t>
            </a:r>
            <a:endParaRPr lang="es-MX" sz="2500" b="1" u="none" strike="noStrike" dirty="0">
              <a:solidFill>
                <a:srgbClr val="000000"/>
              </a:solidFill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9491" y="1260198"/>
            <a:ext cx="5836393" cy="90332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1" indent="-457200">
              <a:buFont typeface="Wingdings"/>
              <a:buChar char="ü"/>
            </a:pPr>
            <a:r>
              <a:rPr lang="en-US" sz="2800" b="1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10 </a:t>
            </a:r>
            <a:r>
              <a:rPr lang="en-US" sz="2800" b="1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jul26-  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CAFIVER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participó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, junto con las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empresas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del GRAM Zona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Ixtaczoquitlán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en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un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simulacro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mayor con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motivo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del Día Nacional de la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Preparación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y Respuesta a Emergencias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Químicas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(DINAPREQ).</a:t>
            </a:r>
            <a:endParaRPr lang="en-US" sz="2800" dirty="0">
              <a:ea typeface="+mn-lt"/>
              <a:cs typeface="+mn-lt"/>
            </a:endParaRPr>
          </a:p>
          <a:p>
            <a:pPr marL="914400" lvl="1" indent="-457200">
              <a:buFont typeface="Wingdings"/>
              <a:buChar char="ü"/>
            </a:pP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Durante el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ejercicio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se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simuló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un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derrame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solvente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peligroso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activando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los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protocolos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emergencia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y la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coordinación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entre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brigadas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y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empresas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vecinas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.</a:t>
            </a:r>
            <a:endParaRPr lang="en-US" sz="2800" dirty="0">
              <a:ea typeface="+mn-lt"/>
              <a:cs typeface="+mn-lt"/>
            </a:endParaRPr>
          </a:p>
          <a:p>
            <a:pPr marL="914400" lvl="1" indent="-457200">
              <a:buFont typeface="Wingdings"/>
              <a:buChar char="ü"/>
            </a:pP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Estas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acciones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fortalecen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nuestra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cultura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prevención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mejoran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la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capacidad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respuesta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y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reafirman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el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compromiso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de CAFIVER con la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seguridad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y el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trabajo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colaborativo</a:t>
            </a:r>
            <a:r>
              <a:rPr lang="en-US" sz="2800" u="none" strike="noStrike" dirty="0">
                <a:solidFill>
                  <a:srgbClr val="000000"/>
                </a:solidFill>
                <a:ea typeface="+mn-lt"/>
                <a:cs typeface="+mn-lt"/>
                <a:sym typeface="Calibri (MS)"/>
              </a:rPr>
              <a:t>.</a:t>
            </a:r>
            <a:endParaRPr lang="en-US" sz="2800" dirty="0">
              <a:ea typeface="+mn-lt"/>
              <a:cs typeface="+mn-lt"/>
            </a:endParaRPr>
          </a:p>
          <a:p>
            <a:pPr marL="739140" lvl="1" indent="-571500" algn="l">
              <a:lnSpc>
                <a:spcPts val="3333"/>
              </a:lnSpc>
              <a:spcBef>
                <a:spcPct val="0"/>
              </a:spcBef>
              <a:buFont typeface="Wingdings"/>
              <a:buChar char="ü"/>
            </a:pPr>
            <a:endParaRPr lang="en-US" sz="2800" u="none" strike="noStrike" dirty="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  <a:p>
            <a:pPr marL="571500" indent="-571500" algn="l">
              <a:lnSpc>
                <a:spcPts val="3333"/>
              </a:lnSpc>
              <a:spcBef>
                <a:spcPct val="0"/>
              </a:spcBef>
              <a:buFont typeface="Wingdings"/>
              <a:buChar char="ü"/>
            </a:pPr>
            <a:endParaRPr lang="en-US" sz="2800" u="none" strike="noStrike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6F17A0-EE97-6203-D5DB-61F6A65FA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623" y="1123829"/>
            <a:ext cx="12032486" cy="903765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8922" y="9435553"/>
            <a:ext cx="18288000" cy="851450"/>
            <a:chOff x="0" y="0"/>
            <a:chExt cx="24384000" cy="11352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135253"/>
            </a:xfrm>
            <a:custGeom>
              <a:avLst/>
              <a:gdLst/>
              <a:ahLst/>
              <a:cxnLst/>
              <a:rect l="l" t="t" r="r" b="b"/>
              <a:pathLst>
                <a:path w="24384000" h="1135253">
                  <a:moveTo>
                    <a:pt x="0" y="0"/>
                  </a:moveTo>
                  <a:lnTo>
                    <a:pt x="24384000" y="0"/>
                  </a:lnTo>
                  <a:lnTo>
                    <a:pt x="24384000" y="1135253"/>
                  </a:lnTo>
                  <a:lnTo>
                    <a:pt x="0" y="1135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3478" b="-53480"/>
              </a:stretch>
            </a:blipFill>
          </p:spPr>
          <p:txBody>
            <a:bodyPr/>
            <a:lstStyle>
              <a:defPPr>
                <a:defRPr lang="es-MX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18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676522" y="9392298"/>
            <a:ext cx="3352800" cy="863889"/>
            <a:chOff x="0" y="0"/>
            <a:chExt cx="4470400" cy="11518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70400" cy="1151890"/>
            </a:xfrm>
            <a:custGeom>
              <a:avLst/>
              <a:gdLst/>
              <a:ahLst/>
              <a:cxnLst/>
              <a:rect l="l" t="t" r="r" b="b"/>
              <a:pathLst>
                <a:path w="4470400" h="1151890">
                  <a:moveTo>
                    <a:pt x="0" y="0"/>
                  </a:moveTo>
                  <a:lnTo>
                    <a:pt x="4470400" y="0"/>
                  </a:lnTo>
                  <a:lnTo>
                    <a:pt x="4470400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718" b="-12714"/>
              </a:stretch>
            </a:blipFill>
          </p:spPr>
          <p:txBody>
            <a:bodyPr/>
            <a:lstStyle>
              <a:defPPr>
                <a:defRPr lang="es-MX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1800"/>
            </a:p>
          </p:txBody>
        </p:sp>
      </p:grpSp>
      <p:sp>
        <p:nvSpPr>
          <p:cNvPr id="6" name="Freeform 6"/>
          <p:cNvSpPr/>
          <p:nvPr/>
        </p:nvSpPr>
        <p:spPr>
          <a:xfrm>
            <a:off x="12257380" y="2581931"/>
            <a:ext cx="5419169" cy="3561779"/>
          </a:xfrm>
          <a:custGeom>
            <a:avLst/>
            <a:gdLst/>
            <a:ahLst/>
            <a:cxnLst/>
            <a:rect l="l" t="t" r="r" b="b"/>
            <a:pathLst>
              <a:path w="5419168" h="3561779">
                <a:moveTo>
                  <a:pt x="0" y="0"/>
                </a:moveTo>
                <a:lnTo>
                  <a:pt x="5419168" y="0"/>
                </a:lnTo>
                <a:lnTo>
                  <a:pt x="5419168" y="3561779"/>
                </a:lnTo>
                <a:lnTo>
                  <a:pt x="0" y="3561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65" t="-64736" r="-12147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7" name="Freeform 7"/>
          <p:cNvSpPr/>
          <p:nvPr/>
        </p:nvSpPr>
        <p:spPr>
          <a:xfrm>
            <a:off x="1028700" y="2581931"/>
            <a:ext cx="5962647" cy="3576872"/>
          </a:xfrm>
          <a:custGeom>
            <a:avLst/>
            <a:gdLst/>
            <a:ahLst/>
            <a:cxnLst/>
            <a:rect l="l" t="t" r="r" b="b"/>
            <a:pathLst>
              <a:path w="5962647" h="3376964">
                <a:moveTo>
                  <a:pt x="0" y="0"/>
                </a:moveTo>
                <a:lnTo>
                  <a:pt x="5962647" y="0"/>
                </a:lnTo>
                <a:lnTo>
                  <a:pt x="5962647" y="3376964"/>
                </a:lnTo>
                <a:lnTo>
                  <a:pt x="0" y="3376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2426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8" name="Freeform 8"/>
          <p:cNvSpPr/>
          <p:nvPr/>
        </p:nvSpPr>
        <p:spPr>
          <a:xfrm>
            <a:off x="6991347" y="2581931"/>
            <a:ext cx="5266032" cy="3576872"/>
          </a:xfrm>
          <a:custGeom>
            <a:avLst/>
            <a:gdLst/>
            <a:ahLst/>
            <a:cxnLst/>
            <a:rect l="l" t="t" r="r" b="b"/>
            <a:pathLst>
              <a:path w="5266032" h="3312356">
                <a:moveTo>
                  <a:pt x="0" y="0"/>
                </a:moveTo>
                <a:lnTo>
                  <a:pt x="5266032" y="0"/>
                </a:lnTo>
                <a:lnTo>
                  <a:pt x="5266032" y="3312356"/>
                </a:lnTo>
                <a:lnTo>
                  <a:pt x="0" y="33123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24" t="-22871" r="-1524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9" name="Freeform 9"/>
          <p:cNvSpPr/>
          <p:nvPr/>
        </p:nvSpPr>
        <p:spPr>
          <a:xfrm>
            <a:off x="1074479" y="5913338"/>
            <a:ext cx="5916869" cy="3522215"/>
          </a:xfrm>
          <a:custGeom>
            <a:avLst/>
            <a:gdLst/>
            <a:ahLst/>
            <a:cxnLst/>
            <a:rect l="l" t="t" r="r" b="b"/>
            <a:pathLst>
              <a:path w="5916868" h="3522215">
                <a:moveTo>
                  <a:pt x="0" y="0"/>
                </a:moveTo>
                <a:lnTo>
                  <a:pt x="5916868" y="0"/>
                </a:lnTo>
                <a:lnTo>
                  <a:pt x="5916868" y="3522215"/>
                </a:lnTo>
                <a:lnTo>
                  <a:pt x="0" y="35222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3535" r="-5989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10" name="Freeform 10"/>
          <p:cNvSpPr/>
          <p:nvPr/>
        </p:nvSpPr>
        <p:spPr>
          <a:xfrm>
            <a:off x="6761582" y="6158802"/>
            <a:ext cx="5495798" cy="3261657"/>
          </a:xfrm>
          <a:custGeom>
            <a:avLst/>
            <a:gdLst/>
            <a:ahLst/>
            <a:cxnLst/>
            <a:rect l="l" t="t" r="r" b="b"/>
            <a:pathLst>
              <a:path w="5495798" h="3712958">
                <a:moveTo>
                  <a:pt x="0" y="0"/>
                </a:moveTo>
                <a:lnTo>
                  <a:pt x="5495798" y="0"/>
                </a:lnTo>
                <a:lnTo>
                  <a:pt x="5495798" y="3712958"/>
                </a:lnTo>
                <a:lnTo>
                  <a:pt x="0" y="3712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8798" t="-48802" b="-13964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11" name="Freeform 11"/>
          <p:cNvSpPr/>
          <p:nvPr/>
        </p:nvSpPr>
        <p:spPr>
          <a:xfrm>
            <a:off x="11952709" y="6108104"/>
            <a:ext cx="5723840" cy="3312356"/>
          </a:xfrm>
          <a:custGeom>
            <a:avLst/>
            <a:gdLst/>
            <a:ahLst/>
            <a:cxnLst/>
            <a:rect l="l" t="t" r="r" b="b"/>
            <a:pathLst>
              <a:path w="5723839" h="3507123">
                <a:moveTo>
                  <a:pt x="0" y="0"/>
                </a:moveTo>
                <a:lnTo>
                  <a:pt x="5723839" y="0"/>
                </a:lnTo>
                <a:lnTo>
                  <a:pt x="5723839" y="3507123"/>
                </a:lnTo>
                <a:lnTo>
                  <a:pt x="0" y="35071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9265" r="-666" b="-1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12" name="TextBox 12"/>
          <p:cNvSpPr txBox="1"/>
          <p:nvPr/>
        </p:nvSpPr>
        <p:spPr>
          <a:xfrm>
            <a:off x="2191028" y="96422"/>
            <a:ext cx="13905944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3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CAPACITACIONES DE SEGURIDAD INDUSTRIAL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8675" y="721316"/>
            <a:ext cx="16630650" cy="2278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MX" sz="2546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27 al 29jul26: </a:t>
            </a:r>
            <a:r>
              <a:rPr lang="es-MX" sz="2546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 realizaron en 3 horarios cada día capacitaciones </a:t>
            </a:r>
            <a:r>
              <a:rPr lang="es-MX" sz="2546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Nom-001, 030 y 002 –STPS</a:t>
            </a:r>
            <a:r>
              <a:rPr lang="es-MX" sz="2546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 Cumpliendo con la legislación y </a:t>
            </a:r>
            <a:r>
              <a:rPr lang="es-MX" sz="2546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seguir construyendo la cultura de seguridad en CAFIVER.</a:t>
            </a:r>
          </a:p>
          <a:p>
            <a:pPr marL="428625" indent="-428625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MX" sz="2546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Sigamos capacitacitando y cumpliendo con la Normatividad vigente. </a:t>
            </a:r>
            <a:r>
              <a:rPr lang="es-MX" sz="2546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 CAFIVER te cuidas tu nos cuidamos todos.</a:t>
            </a:r>
          </a:p>
        </p:txBody>
      </p:sp>
    </p:spTree>
    <p:extLst>
      <p:ext uri="{BB962C8B-B14F-4D97-AF65-F5344CB8AC3E}">
        <p14:creationId xmlns:p14="http://schemas.microsoft.com/office/powerpoint/2010/main" val="3139537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410701"/>
            <a:ext cx="18288000" cy="851450"/>
            <a:chOff x="0" y="0"/>
            <a:chExt cx="24384000" cy="11352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135253"/>
            </a:xfrm>
            <a:custGeom>
              <a:avLst/>
              <a:gdLst/>
              <a:ahLst/>
              <a:cxnLst/>
              <a:rect l="l" t="t" r="r" b="b"/>
              <a:pathLst>
                <a:path w="24384000" h="1135253">
                  <a:moveTo>
                    <a:pt x="0" y="0"/>
                  </a:moveTo>
                  <a:lnTo>
                    <a:pt x="24384000" y="0"/>
                  </a:lnTo>
                  <a:lnTo>
                    <a:pt x="24384000" y="1135253"/>
                  </a:lnTo>
                  <a:lnTo>
                    <a:pt x="0" y="1135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3478" b="-53480"/>
              </a:stretch>
            </a:blipFill>
          </p:spPr>
          <p:txBody>
            <a:bodyPr/>
            <a:lstStyle>
              <a:defPPr>
                <a:defRPr lang="es-MX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1800" noProof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467600" y="9367448"/>
            <a:ext cx="3352800" cy="863889"/>
            <a:chOff x="0" y="0"/>
            <a:chExt cx="4470400" cy="11518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70400" cy="1151890"/>
            </a:xfrm>
            <a:custGeom>
              <a:avLst/>
              <a:gdLst/>
              <a:ahLst/>
              <a:cxnLst/>
              <a:rect l="l" t="t" r="r" b="b"/>
              <a:pathLst>
                <a:path w="4470400" h="1151890">
                  <a:moveTo>
                    <a:pt x="0" y="0"/>
                  </a:moveTo>
                  <a:lnTo>
                    <a:pt x="4470400" y="0"/>
                  </a:lnTo>
                  <a:lnTo>
                    <a:pt x="4470400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718" b="-12714"/>
              </a:stretch>
            </a:blipFill>
          </p:spPr>
          <p:txBody>
            <a:bodyPr/>
            <a:lstStyle>
              <a:defPPr>
                <a:defRPr lang="es-MX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s-MX" sz="1800"/>
            </a:p>
          </p:txBody>
        </p:sp>
      </p:grpSp>
      <p:sp>
        <p:nvSpPr>
          <p:cNvPr id="7" name="Freeform 7"/>
          <p:cNvSpPr/>
          <p:nvPr/>
        </p:nvSpPr>
        <p:spPr>
          <a:xfrm>
            <a:off x="5671039" y="907085"/>
            <a:ext cx="12436721" cy="5143824"/>
          </a:xfrm>
          <a:custGeom>
            <a:avLst/>
            <a:gdLst/>
            <a:ahLst/>
            <a:cxnLst/>
            <a:rect l="l" t="t" r="r" b="b"/>
            <a:pathLst>
              <a:path w="17008374" h="6502494">
                <a:moveTo>
                  <a:pt x="0" y="0"/>
                </a:moveTo>
                <a:lnTo>
                  <a:pt x="17008374" y="0"/>
                </a:lnTo>
                <a:lnTo>
                  <a:pt x="17008374" y="6502494"/>
                </a:lnTo>
                <a:lnTo>
                  <a:pt x="0" y="65024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016" b="-9016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8" name="Freeform 8"/>
          <p:cNvSpPr/>
          <p:nvPr/>
        </p:nvSpPr>
        <p:spPr>
          <a:xfrm>
            <a:off x="11758457" y="4996799"/>
            <a:ext cx="6349302" cy="4134183"/>
          </a:xfrm>
          <a:custGeom>
            <a:avLst/>
            <a:gdLst/>
            <a:ahLst/>
            <a:cxnLst/>
            <a:rect l="l" t="t" r="r" b="b"/>
            <a:pathLst>
              <a:path w="8683263" h="5657631">
                <a:moveTo>
                  <a:pt x="0" y="0"/>
                </a:moveTo>
                <a:lnTo>
                  <a:pt x="8683262" y="0"/>
                </a:lnTo>
                <a:lnTo>
                  <a:pt x="8683262" y="5657631"/>
                </a:lnTo>
                <a:lnTo>
                  <a:pt x="0" y="5657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8535" b="-15575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9" name="Freeform 9"/>
          <p:cNvSpPr/>
          <p:nvPr/>
        </p:nvSpPr>
        <p:spPr>
          <a:xfrm>
            <a:off x="5671039" y="4996799"/>
            <a:ext cx="6087419" cy="4134183"/>
          </a:xfrm>
          <a:custGeom>
            <a:avLst/>
            <a:gdLst/>
            <a:ahLst/>
            <a:cxnLst/>
            <a:rect l="l" t="t" r="r" b="b"/>
            <a:pathLst>
              <a:path w="8325112" h="5468800">
                <a:moveTo>
                  <a:pt x="0" y="0"/>
                </a:moveTo>
                <a:lnTo>
                  <a:pt x="8325112" y="0"/>
                </a:lnTo>
                <a:lnTo>
                  <a:pt x="8325112" y="5468800"/>
                </a:lnTo>
                <a:lnTo>
                  <a:pt x="0" y="5468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016" b="-9155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11" name="TextBox 11"/>
          <p:cNvSpPr txBox="1"/>
          <p:nvPr/>
        </p:nvSpPr>
        <p:spPr>
          <a:xfrm>
            <a:off x="0" y="913144"/>
            <a:ext cx="5656570" cy="7800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9376" lvl="1" indent="-119688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s-MX" sz="20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29jul26</a:t>
            </a:r>
            <a:r>
              <a:rPr lang="es-MX" sz="2000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 </a:t>
            </a:r>
            <a:r>
              <a:rPr lang="es-MX" sz="2000" b="1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CAFIVER fue sede la reunión mensual del GRAM.</a:t>
            </a:r>
            <a:r>
              <a:rPr lang="es-MX" sz="2000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Se compartieron conocimientos técnicos especializados, seguimiento a las normativas vigentes y se reforzó la sinergia para robustecer la prevención de riesgos laborales y ambientales en la región.</a:t>
            </a:r>
          </a:p>
          <a:p>
            <a:pPr marL="239376" lvl="1" indent="-119688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s-MX" sz="2000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 revisaron las estructuras internas de los sistemas de seguridad de cada empresa para alinear las mejores prácticas operativas. </a:t>
            </a:r>
          </a:p>
          <a:p>
            <a:pPr marL="239376" lvl="1" indent="-119688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s-MX" sz="2000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Así como los resultados del simulacro conjunto del pasado 10jul26 para implementar acciones correctivas inmediatas en los planes de emergencia.</a:t>
            </a:r>
          </a:p>
          <a:p>
            <a:pPr marL="239376" lvl="1" indent="-119688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s-MX" sz="2000" noProof="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Creando vínculos de apoyo técnico aprovechando la experiencia especializada de los </a:t>
            </a:r>
            <a:r>
              <a:rPr lang="es-MX" sz="2000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participantes buscando la mejora continua ante STPS, PROFEPA Y Protección Civil.</a:t>
            </a:r>
            <a:endParaRPr lang="es-MX" sz="2000" noProof="0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2616C7-D6AD-419B-55CA-9728D71833CD}"/>
              </a:ext>
            </a:extLst>
          </p:cNvPr>
          <p:cNvSpPr txBox="1"/>
          <p:nvPr/>
        </p:nvSpPr>
        <p:spPr>
          <a:xfrm>
            <a:off x="2191028" y="96422"/>
            <a:ext cx="13905944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s-MX" sz="3399" b="1" noProof="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Reunión mensual del Grupo Regional de Ayuda Mutua (GRAM)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5" name="TextBox 5"/>
          <p:cNvSpPr txBox="1"/>
          <p:nvPr/>
        </p:nvSpPr>
        <p:spPr>
          <a:xfrm>
            <a:off x="2807818" y="4360676"/>
            <a:ext cx="8252645" cy="525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60"/>
              </a:lnSpc>
              <a:spcBef>
                <a:spcPct val="0"/>
              </a:spcBef>
            </a:pPr>
            <a:endParaRPr sz="1800"/>
          </a:p>
        </p:txBody>
      </p:sp>
      <p:sp>
        <p:nvSpPr>
          <p:cNvPr id="6" name="TextBox 6"/>
          <p:cNvSpPr txBox="1"/>
          <p:nvPr/>
        </p:nvSpPr>
        <p:spPr>
          <a:xfrm>
            <a:off x="3571" y="1002574"/>
            <a:ext cx="4177172" cy="7155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>
              <a:lnSpc>
                <a:spcPts val="311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MX" sz="2599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Se impartió Capacitación Manual Operativo del Sistema de Comando de Incidentes (SCI), dirigida a los brigadistas para fortalecer sus conocimientos en la organización, coordinación y respuesta ante emergencias. </a:t>
            </a:r>
          </a:p>
          <a:p>
            <a:pPr marL="428625" indent="-428625">
              <a:lnSpc>
                <a:spcPts val="311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MX" sz="2599" noProof="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Temas como la estructura del SCI, las funciones de cada integrante y los procedimientos necesarios para actuar de manera eficiente, ordenada y segura durante cualquier incidente.</a:t>
            </a:r>
          </a:p>
        </p:txBody>
      </p:sp>
      <p:sp>
        <p:nvSpPr>
          <p:cNvPr id="8" name="Freeform 8"/>
          <p:cNvSpPr/>
          <p:nvPr/>
        </p:nvSpPr>
        <p:spPr>
          <a:xfrm>
            <a:off x="11551646" y="4989542"/>
            <a:ext cx="6736355" cy="3602322"/>
          </a:xfrm>
          <a:custGeom>
            <a:avLst/>
            <a:gdLst/>
            <a:ahLst/>
            <a:cxnLst/>
            <a:rect l="l" t="t" r="r" b="b"/>
            <a:pathLst>
              <a:path w="8981806" h="4803095">
                <a:moveTo>
                  <a:pt x="0" y="0"/>
                </a:moveTo>
                <a:lnTo>
                  <a:pt x="8981806" y="0"/>
                </a:lnTo>
                <a:lnTo>
                  <a:pt x="8981806" y="4803094"/>
                </a:lnTo>
                <a:lnTo>
                  <a:pt x="0" y="4803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886" t="-59726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9" name="Freeform 9"/>
          <p:cNvSpPr/>
          <p:nvPr/>
        </p:nvSpPr>
        <p:spPr>
          <a:xfrm>
            <a:off x="4351234" y="5041304"/>
            <a:ext cx="7200413" cy="3550559"/>
          </a:xfrm>
          <a:custGeom>
            <a:avLst/>
            <a:gdLst/>
            <a:ahLst/>
            <a:cxnLst/>
            <a:rect l="l" t="t" r="r" b="b"/>
            <a:pathLst>
              <a:path w="9600550" h="4734078">
                <a:moveTo>
                  <a:pt x="0" y="0"/>
                </a:moveTo>
                <a:lnTo>
                  <a:pt x="9600550" y="0"/>
                </a:lnTo>
                <a:lnTo>
                  <a:pt x="9600550" y="4734078"/>
                </a:lnTo>
                <a:lnTo>
                  <a:pt x="0" y="47340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7553" b="-4544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10" name="Freeform 10"/>
          <p:cNvSpPr/>
          <p:nvPr/>
        </p:nvSpPr>
        <p:spPr>
          <a:xfrm>
            <a:off x="15278549" y="1028702"/>
            <a:ext cx="3009452" cy="4012602"/>
          </a:xfrm>
          <a:custGeom>
            <a:avLst/>
            <a:gdLst/>
            <a:ahLst/>
            <a:cxnLst/>
            <a:rect l="l" t="t" r="r" b="b"/>
            <a:pathLst>
              <a:path w="4012602" h="5350136">
                <a:moveTo>
                  <a:pt x="0" y="0"/>
                </a:moveTo>
                <a:lnTo>
                  <a:pt x="4012602" y="0"/>
                </a:lnTo>
                <a:lnTo>
                  <a:pt x="4012602" y="5350136"/>
                </a:lnTo>
                <a:lnTo>
                  <a:pt x="0" y="53501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11" name="Freeform 11"/>
          <p:cNvSpPr/>
          <p:nvPr/>
        </p:nvSpPr>
        <p:spPr>
          <a:xfrm>
            <a:off x="9368183" y="1028702"/>
            <a:ext cx="5910366" cy="4012601"/>
          </a:xfrm>
          <a:custGeom>
            <a:avLst/>
            <a:gdLst/>
            <a:ahLst/>
            <a:cxnLst/>
            <a:rect l="l" t="t" r="r" b="b"/>
            <a:pathLst>
              <a:path w="7880488" h="5350136">
                <a:moveTo>
                  <a:pt x="0" y="0"/>
                </a:moveTo>
                <a:lnTo>
                  <a:pt x="7880488" y="0"/>
                </a:lnTo>
                <a:lnTo>
                  <a:pt x="7880488" y="5350136"/>
                </a:lnTo>
                <a:lnTo>
                  <a:pt x="0" y="53501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1001" b="-13867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12" name="Freeform 12"/>
          <p:cNvSpPr/>
          <p:nvPr/>
        </p:nvSpPr>
        <p:spPr>
          <a:xfrm>
            <a:off x="4351234" y="1028702"/>
            <a:ext cx="5016950" cy="4012602"/>
          </a:xfrm>
          <a:custGeom>
            <a:avLst/>
            <a:gdLst/>
            <a:ahLst/>
            <a:cxnLst/>
            <a:rect l="l" t="t" r="r" b="b"/>
            <a:pathLst>
              <a:path w="6689266" h="5350136">
                <a:moveTo>
                  <a:pt x="0" y="0"/>
                </a:moveTo>
                <a:lnTo>
                  <a:pt x="6689266" y="0"/>
                </a:lnTo>
                <a:lnTo>
                  <a:pt x="6689266" y="5350136"/>
                </a:lnTo>
                <a:lnTo>
                  <a:pt x="0" y="53501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2163" b="-48951"/>
            </a:stretch>
          </a:blipFill>
        </p:spPr>
        <p:txBody>
          <a:bodyPr/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sz="1800"/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9AD87E74-91BE-CBF2-88DA-91F6667CFA78}"/>
              </a:ext>
            </a:extLst>
          </p:cNvPr>
          <p:cNvSpPr txBox="1"/>
          <p:nvPr/>
        </p:nvSpPr>
        <p:spPr>
          <a:xfrm>
            <a:off x="1748343" y="186393"/>
            <a:ext cx="14791314" cy="580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MX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s-MX" sz="3600" b="1" noProof="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Capacitación en el Sistema de Comando de Incidentes (SCI)</a:t>
            </a:r>
          </a:p>
        </p:txBody>
      </p:sp>
    </p:spTree>
    <p:extLst>
      <p:ext uri="{BB962C8B-B14F-4D97-AF65-F5344CB8AC3E}">
        <p14:creationId xmlns:p14="http://schemas.microsoft.com/office/powerpoint/2010/main" val="377210710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704</Words>
  <Application>Microsoft Office PowerPoint</Application>
  <PresentationFormat>Custom</PresentationFormat>
  <Paragraphs>27</Paragraphs>
  <Slides>10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CAFIVER ACCIONES JULIO</dc:title>
  <cp:lastModifiedBy>Marlene Dominguez Hernandez</cp:lastModifiedBy>
  <cp:revision>126</cp:revision>
  <dcterms:created xsi:type="dcterms:W3CDTF">2006-08-16T00:00:00Z</dcterms:created>
  <dcterms:modified xsi:type="dcterms:W3CDTF">2026-08-03T17:34:52Z</dcterms:modified>
  <dc:identifier>DAHPfqYivlA</dc:identifier>
</cp:coreProperties>
</file>